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287000" cy="1828800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33" autoAdjust="0"/>
    <p:restoredTop sz="94660"/>
  </p:normalViewPr>
  <p:slideViewPr>
    <p:cSldViewPr snapToGrid="0">
      <p:cViewPr varScale="1">
        <p:scale>
          <a:sx n="46" d="100"/>
          <a:sy n="46" d="100"/>
        </p:scale>
        <p:origin x="31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992968"/>
            <a:ext cx="8743950" cy="6366933"/>
          </a:xfrm>
          <a:prstGeom prst="rect">
            <a:avLst/>
          </a:prstGeom>
        </p:spPr>
        <p:txBody>
          <a:bodyPr anchor="b"/>
          <a:lstStyle>
            <a:lvl1pPr algn="ctr">
              <a:defRPr sz="675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9605435"/>
            <a:ext cx="7715250" cy="441536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454104B2-EFA9-4471-9DA1-611C0B2AC115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9189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231" y="973671"/>
            <a:ext cx="8872538" cy="353483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1" y="4868333"/>
            <a:ext cx="8872538" cy="1160356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454104B2-EFA9-4471-9DA1-611C0B2AC115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330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973667"/>
            <a:ext cx="2218134" cy="1549823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973667"/>
            <a:ext cx="6525816" cy="154982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454104B2-EFA9-4471-9DA1-611C0B2AC115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9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231" y="973671"/>
            <a:ext cx="8872538" cy="353483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231" y="4868333"/>
            <a:ext cx="8872538" cy="11603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454104B2-EFA9-4471-9DA1-611C0B2AC115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86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4559305"/>
            <a:ext cx="8872538" cy="7607299"/>
          </a:xfrm>
          <a:prstGeom prst="rect">
            <a:avLst/>
          </a:prstGeom>
        </p:spPr>
        <p:txBody>
          <a:bodyPr anchor="b"/>
          <a:lstStyle>
            <a:lvl1pPr>
              <a:defRPr sz="675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12238572"/>
            <a:ext cx="8872538" cy="40004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454104B2-EFA9-4471-9DA1-611C0B2AC115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258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231" y="973671"/>
            <a:ext cx="8872538" cy="353483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4868333"/>
            <a:ext cx="4371975" cy="11603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4868333"/>
            <a:ext cx="4371975" cy="11603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454104B2-EFA9-4471-9DA1-611C0B2AC115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395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973671"/>
            <a:ext cx="8872538" cy="353483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4483101"/>
            <a:ext cx="4351883" cy="219709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6680200"/>
            <a:ext cx="4351883" cy="9825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4483101"/>
            <a:ext cx="4373315" cy="219709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6680200"/>
            <a:ext cx="4373315" cy="9825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454104B2-EFA9-4471-9DA1-611C0B2AC115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9012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231" y="973671"/>
            <a:ext cx="8872538" cy="353483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454104B2-EFA9-4471-9DA1-611C0B2AC115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0874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454104B2-EFA9-4471-9DA1-611C0B2AC115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916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  <a:prstGeom prst="rect">
            <a:avLst/>
          </a:prstGeom>
        </p:spPr>
        <p:txBody>
          <a:bodyPr anchor="b"/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2633138"/>
            <a:ext cx="5207794" cy="1299633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454104B2-EFA9-4471-9DA1-611C0B2AC115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5998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  <a:prstGeom prst="rect">
            <a:avLst/>
          </a:prstGeom>
        </p:spPr>
        <p:txBody>
          <a:bodyPr anchor="b"/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2633138"/>
            <a:ext cx="5207794" cy="12996333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454104B2-EFA9-4471-9DA1-611C0B2AC115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542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CD58B38-02BB-4691-9032-53F861721E49}"/>
              </a:ext>
            </a:extLst>
          </p:cNvPr>
          <p:cNvSpPr/>
          <p:nvPr userDrawn="1"/>
        </p:nvSpPr>
        <p:spPr>
          <a:xfrm>
            <a:off x="0" y="0"/>
            <a:ext cx="2268000" cy="226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DF27650-4101-4B06-9CC3-A4F7E62F790A}"/>
              </a:ext>
            </a:extLst>
          </p:cNvPr>
          <p:cNvSpPr/>
          <p:nvPr userDrawn="1"/>
        </p:nvSpPr>
        <p:spPr>
          <a:xfrm>
            <a:off x="2268000" y="0"/>
            <a:ext cx="8019000" cy="2268000"/>
          </a:xfrm>
          <a:prstGeom prst="rect">
            <a:avLst/>
          </a:prstGeom>
          <a:solidFill>
            <a:schemeClr val="bg1">
              <a:lumMod val="75000"/>
              <a:alpha val="22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152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kumimoji="1"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kumimoji="1"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DD96430-0557-4D7C-8F7C-6E3E2AAFDDDB}"/>
              </a:ext>
            </a:extLst>
          </p:cNvPr>
          <p:cNvSpPr txBox="1"/>
          <p:nvPr/>
        </p:nvSpPr>
        <p:spPr>
          <a:xfrm>
            <a:off x="2605565" y="164689"/>
            <a:ext cx="7681435" cy="936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24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日本リハビリテーション医療</a:t>
            </a:r>
            <a:r>
              <a:rPr kumimoji="1"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DX</a:t>
            </a:r>
            <a:r>
              <a:rPr kumimoji="1" lang="ja-JP" altLang="en-US" sz="24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学会第</a:t>
            </a:r>
            <a:r>
              <a:rPr kumimoji="1"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kumimoji="1" lang="ja-JP" altLang="en-US" sz="24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回学術集会</a:t>
            </a:r>
            <a:endParaRPr kumimoji="1"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B1F6028-DB39-48F4-ADA7-5CFD63571412}"/>
              </a:ext>
            </a:extLst>
          </p:cNvPr>
          <p:cNvSpPr txBox="1"/>
          <p:nvPr/>
        </p:nvSpPr>
        <p:spPr>
          <a:xfrm>
            <a:off x="2640165" y="1096157"/>
            <a:ext cx="76468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●●●●●</a:t>
            </a:r>
            <a:r>
              <a:rPr kumimoji="1" lang="ja-JP" altLang="en-US" sz="1600" baseline="300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</a:t>
            </a:r>
            <a:r>
              <a:rPr kumimoji="1" lang="ja-JP" altLang="en-US" sz="1600" baseline="30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r>
              <a:rPr kumimoji="1" lang="en-US" altLang="ja-JP" sz="1600" baseline="30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,</a:t>
            </a:r>
            <a:r>
              <a:rPr kumimoji="1" lang="ja-JP" altLang="en-US" sz="1600" baseline="30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</a:t>
            </a:r>
            <a:r>
              <a:rPr kumimoji="1" lang="ja-JP" altLang="en-US" sz="1600" baseline="300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r>
              <a:rPr kumimoji="1" lang="ja-JP" altLang="en-US" sz="1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●●●</a:t>
            </a:r>
            <a:r>
              <a:rPr kumimoji="1" lang="ja-JP" altLang="en-US" sz="1600" baseline="300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２）</a:t>
            </a:r>
            <a:r>
              <a:rPr kumimoji="1" lang="ja-JP" altLang="en-US" sz="1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●●●●</a:t>
            </a:r>
            <a:r>
              <a:rPr kumimoji="1" lang="ja-JP" altLang="en-US" sz="1600" baseline="300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３）</a:t>
            </a:r>
            <a:r>
              <a:rPr kumimoji="1" lang="ja-JP" altLang="en-US" sz="1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●●●● </a:t>
            </a:r>
            <a:r>
              <a:rPr kumimoji="1" lang="ja-JP" altLang="en-US" sz="1600" baseline="300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</a:t>
            </a:r>
            <a:r>
              <a:rPr kumimoji="1" lang="ja-JP" altLang="en-US" sz="1600" baseline="30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kumimoji="1" lang="en-US" altLang="ja-JP" sz="1600" baseline="30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●●●● </a:t>
            </a:r>
            <a:r>
              <a:rPr kumimoji="1" lang="ja-JP" altLang="en-US" sz="1600" baseline="300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</a:t>
            </a:r>
            <a:r>
              <a:rPr kumimoji="1" lang="ja-JP" altLang="en-US" sz="1600" baseline="30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B65B437-5D24-4130-AE5B-CEBB8225F363}"/>
              </a:ext>
            </a:extLst>
          </p:cNvPr>
          <p:cNvSpPr txBox="1"/>
          <p:nvPr/>
        </p:nvSpPr>
        <p:spPr>
          <a:xfrm>
            <a:off x="2605565" y="1680932"/>
            <a:ext cx="76814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１）◎◎◎◎◎大学○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kumimoji="1" lang="ja-JP" altLang="en-US" sz="12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kumimoji="1" lang="ja-JP" altLang="en-US" sz="12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kumimoji="1" lang="ja-JP" altLang="en-US" sz="12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kumimoji="1" lang="ja-JP" altLang="en-US" sz="12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学部　２）□□□□□□□病院■■■■■■科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３）▲▲▲▲▲▲病院△△△△△△△△科　　４）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×××××××</a:t>
            </a:r>
            <a:r>
              <a:rPr kumimoji="1" lang="ja-JP" altLang="en-US" sz="12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病院■■■■■■科　</a:t>
            </a:r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DF368E1-6494-41D2-AD65-313ED9C38E33}"/>
              </a:ext>
            </a:extLst>
          </p:cNvPr>
          <p:cNvSpPr txBox="1"/>
          <p:nvPr/>
        </p:nvSpPr>
        <p:spPr>
          <a:xfrm>
            <a:off x="0" y="-43524"/>
            <a:ext cx="2265528" cy="227936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kumimoji="1" lang="en-US" altLang="ja-JP" sz="4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P-</a:t>
            </a:r>
            <a:endParaRPr kumimoji="1" lang="ja-JP" altLang="en-US" sz="44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2507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</TotalTime>
  <Words>106</Words>
  <Application>Microsoft Macintosh PowerPoint</Application>
  <PresentationFormat>ユーザー設定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HG丸ｺﾞｼｯｸM-PRO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hghstaff</dc:creator>
  <cp:lastModifiedBy>HOURAIYA KOUJI(蓬莱谷　耕士)</cp:lastModifiedBy>
  <cp:revision>18</cp:revision>
  <cp:lastPrinted>2023-11-27T02:59:40Z</cp:lastPrinted>
  <dcterms:created xsi:type="dcterms:W3CDTF">2023-11-26T23:29:50Z</dcterms:created>
  <dcterms:modified xsi:type="dcterms:W3CDTF">2026-06-02T03:02:57Z</dcterms:modified>
</cp:coreProperties>
</file>